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5"/>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6/4/2012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dirty="0"/>
          </a:p>
        </p:txBody>
      </p:sp>
    </p:spTree>
    <p:extLst>
      <p:ext uri="{BB962C8B-B14F-4D97-AF65-F5344CB8AC3E}">
        <p14:creationId xmlns:p14="http://schemas.microsoft.com/office/powerpoint/2010/main" val="2669998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18CAE3F-0169-4D85-9B98-5CBAF44EF442}" type="datetime1">
              <a:rPr lang="en-US" smtClean="0"/>
              <a:t>6/4/2012</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A995293-1C35-4805-BB84-383A6B5B302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B2AC46-5326-47DF-93F6-23E9E577037F}" type="datetime1">
              <a:rPr lang="en-US" smtClean="0"/>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E264DD-4C71-4DF0-8407-326EFC0B0620}" type="datetime1">
              <a:rPr lang="en-US" smtClean="0"/>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F9E7246-6641-407C-8E39-1298B2D518F9}" type="datetime1">
              <a:rPr lang="en-US" smtClean="0"/>
              <a:t>6/4/2012</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EF31C39-D4E3-463E-8710-85D2380E4005}" type="datetime1">
              <a:rPr lang="en-US" smtClean="0"/>
              <a:t>6/4/2012</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AA995293-1C35-4805-BB84-383A6B5B3023}"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DEA5E7F-D004-4F19-9703-5FA3B708E0A7}" type="datetime1">
              <a:rPr lang="en-US" smtClean="0"/>
              <a:t>6/4/2012</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AA995293-1C35-4805-BB84-383A6B5B302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49E97F1-E9E0-4910-96B2-8F15DBBE5C64}" type="datetime1">
              <a:rPr lang="en-US" smtClean="0"/>
              <a:t>6/4/2012</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A995293-1C35-4805-BB84-383A6B5B302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95EFE59-BF07-48EF-9D56-8E03FA340C68}" type="datetime1">
              <a:rPr lang="en-US" smtClean="0"/>
              <a:t>6/4/2012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E93AFBB-C539-4B6E-94CB-ED030C45E04D}" type="datetime1">
              <a:rPr lang="en-US" smtClean="0"/>
              <a:t>6/4/2012</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AA995293-1C35-4805-BB84-383A6B5B302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C589422-B070-4FB8-81C8-9CDC14CFA06C}" type="datetime1">
              <a:rPr lang="en-US" smtClean="0"/>
              <a:t>6/4/2012</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A995293-1C35-4805-BB84-383A6B5B302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A748C9B-4240-4F7D-905F-CAB114714FC5}" type="datetime1">
              <a:rPr lang="en-US" smtClean="0"/>
              <a:t>6/4/2012</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A995293-1C35-4805-BB84-383A6B5B302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F1FDDA5-B646-475C-A2FB-8EBD5489DB66}" type="datetime1">
              <a:rPr lang="en-US" smtClean="0"/>
              <a:t>6/4/2012</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A995293-1C35-4805-BB84-383A6B5B302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9.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11.wmf"/><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609600"/>
            <a:ext cx="4953000" cy="2193831"/>
          </a:xfrm>
        </p:spPr>
        <p:txBody>
          <a:bodyPr>
            <a:normAutofit/>
          </a:bodyPr>
          <a:lstStyle/>
          <a:p>
            <a:r>
              <a:rPr lang="en-US" dirty="0" smtClean="0"/>
              <a:t>Sunflowers and Acid Rain</a:t>
            </a:r>
            <a:endParaRPr lang="en-US" dirty="0"/>
          </a:p>
        </p:txBody>
      </p:sp>
      <p:sp>
        <p:nvSpPr>
          <p:cNvPr id="3" name="Subtitle 2"/>
          <p:cNvSpPr>
            <a:spLocks noGrp="1"/>
          </p:cNvSpPr>
          <p:nvPr>
            <p:ph type="subTitle" idx="1"/>
          </p:nvPr>
        </p:nvSpPr>
        <p:spPr>
          <a:xfrm>
            <a:off x="1066800" y="3048000"/>
            <a:ext cx="6019800" cy="2362200"/>
          </a:xfrm>
        </p:spPr>
        <p:txBody>
          <a:bodyPr>
            <a:normAutofit/>
          </a:bodyPr>
          <a:lstStyle/>
          <a:p>
            <a:r>
              <a:rPr lang="en-US" dirty="0" smtClean="0"/>
              <a:t>Talent 21 Project</a:t>
            </a:r>
          </a:p>
          <a:p>
            <a:r>
              <a:rPr lang="en-US" dirty="0" smtClean="0"/>
              <a:t>By Tionna Harris  Date 5.1.12 Period  7th </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4246418"/>
            <a:ext cx="3036317" cy="2431473"/>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500" advTm="3220">
        <p:checker/>
      </p:transition>
    </mc:Choice>
    <mc:Fallback xmlns="">
      <p:transition spd="slow" advTm="322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8"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heel(8)">
                                      <p:cBhvr>
                                        <p:cTn id="15" dur="2000"/>
                                        <p:tgtEl>
                                          <p:spTgt spid="3">
                                            <p:txEl>
                                              <p:pRg st="0" end="0"/>
                                            </p:txEl>
                                          </p:spTgt>
                                        </p:tgtEl>
                                      </p:cBhvr>
                                    </p:animEffect>
                                  </p:childTnLst>
                                </p:cTn>
                              </p:par>
                              <p:par>
                                <p:cTn id="16" presetID="21" presetClass="entr" presetSubtype="8"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heel(8)">
                                      <p:cBhvr>
                                        <p:cTn id="1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6036750"/>
              </p:ext>
            </p:extLst>
          </p:nvPr>
        </p:nvGraphicFramePr>
        <p:xfrm>
          <a:off x="-2438400" y="2590800"/>
          <a:ext cx="1179098" cy="2499360"/>
        </p:xfrm>
        <a:graphic>
          <a:graphicData uri="http://schemas.openxmlformats.org/drawingml/2006/table">
            <a:tbl>
              <a:tblPr firstRow="1" bandRow="1">
                <a:tableStyleId>{5C22544A-7EE6-4342-B048-85BDC9FD1C3A}</a:tableStyleId>
              </a:tblPr>
              <a:tblGrid>
                <a:gridCol w="222982"/>
                <a:gridCol w="246380"/>
                <a:gridCol w="222982"/>
                <a:gridCol w="263772"/>
                <a:gridCol w="222982"/>
              </a:tblGrid>
              <a:tr h="4165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65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65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65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65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65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983561125"/>
              </p:ext>
            </p:extLst>
          </p:nvPr>
        </p:nvGraphicFramePr>
        <p:xfrm>
          <a:off x="1752600" y="1981200"/>
          <a:ext cx="6629400" cy="3139440"/>
        </p:xfrm>
        <a:graphic>
          <a:graphicData uri="http://schemas.openxmlformats.org/drawingml/2006/table">
            <a:tbl>
              <a:tblPr firstRow="1" bandRow="1">
                <a:tableStyleId>{5C22544A-7EE6-4342-B048-85BDC9FD1C3A}</a:tableStyleId>
              </a:tblPr>
              <a:tblGrid>
                <a:gridCol w="1219200"/>
                <a:gridCol w="1219200"/>
                <a:gridCol w="1219200"/>
                <a:gridCol w="1371600"/>
                <a:gridCol w="1600200"/>
              </a:tblGrid>
              <a:tr h="370840">
                <a:tc>
                  <a:txBody>
                    <a:bodyPr/>
                    <a:lstStyle/>
                    <a:p>
                      <a:r>
                        <a:rPr lang="en-US" dirty="0" smtClean="0"/>
                        <a:t>day</a:t>
                      </a:r>
                      <a:endParaRPr lang="en-US" dirty="0"/>
                    </a:p>
                  </a:txBody>
                  <a:tcPr/>
                </a:tc>
                <a:tc>
                  <a:txBody>
                    <a:bodyPr/>
                    <a:lstStyle/>
                    <a:p>
                      <a:r>
                        <a:rPr lang="en-US" dirty="0" smtClean="0"/>
                        <a:t>Weight before liquid</a:t>
                      </a:r>
                      <a:endParaRPr lang="en-US" dirty="0"/>
                    </a:p>
                  </a:txBody>
                  <a:tcPr/>
                </a:tc>
                <a:tc>
                  <a:txBody>
                    <a:bodyPr/>
                    <a:lstStyle/>
                    <a:p>
                      <a:r>
                        <a:rPr lang="en-US" dirty="0" smtClean="0"/>
                        <a:t>Weight after liquid</a:t>
                      </a:r>
                      <a:endParaRPr lang="en-US" dirty="0"/>
                    </a:p>
                  </a:txBody>
                  <a:tcPr/>
                </a:tc>
                <a:tc>
                  <a:txBody>
                    <a:bodyPr/>
                    <a:lstStyle/>
                    <a:p>
                      <a:r>
                        <a:rPr lang="en-US" dirty="0" smtClean="0"/>
                        <a:t>Difference</a:t>
                      </a:r>
                      <a:r>
                        <a:rPr lang="en-US" baseline="0" dirty="0" smtClean="0"/>
                        <a:t> </a:t>
                      </a:r>
                      <a:endParaRPr lang="en-US" dirty="0"/>
                    </a:p>
                  </a:txBody>
                  <a:tcPr/>
                </a:tc>
                <a:tc>
                  <a:txBody>
                    <a:bodyPr/>
                    <a:lstStyle/>
                    <a:p>
                      <a:r>
                        <a:rPr lang="en-US" dirty="0" smtClean="0"/>
                        <a:t>Drawn observation</a:t>
                      </a:r>
                      <a:endParaRPr lang="en-US" dirty="0"/>
                    </a:p>
                  </a:txBody>
                  <a:tcPr/>
                </a:tc>
              </a:tr>
              <a:tr h="370840">
                <a:tc>
                  <a:txBody>
                    <a:bodyPr/>
                    <a:lstStyle/>
                    <a:p>
                      <a:r>
                        <a:rPr lang="en-US" dirty="0" smtClean="0"/>
                        <a:t>Da</a:t>
                      </a:r>
                      <a:r>
                        <a:rPr lang="en-US" baseline="0" dirty="0" smtClean="0"/>
                        <a:t>y 1</a:t>
                      </a:r>
                      <a:endParaRPr lang="en-US" dirty="0"/>
                    </a:p>
                  </a:txBody>
                  <a:tcPr/>
                </a:tc>
                <a:tc>
                  <a:txBody>
                    <a:bodyPr/>
                    <a:lstStyle/>
                    <a:p>
                      <a:r>
                        <a:rPr lang="en-US" dirty="0" smtClean="0"/>
                        <a:t>10.5g</a:t>
                      </a:r>
                      <a:endParaRPr lang="en-US" dirty="0"/>
                    </a:p>
                  </a:txBody>
                  <a:tcPr/>
                </a:tc>
                <a:tc>
                  <a:txBody>
                    <a:bodyPr/>
                    <a:lstStyle/>
                    <a:p>
                      <a:r>
                        <a:rPr lang="en-US" dirty="0" smtClean="0"/>
                        <a:t>60.5g</a:t>
                      </a:r>
                      <a:endParaRPr lang="en-US" dirty="0"/>
                    </a:p>
                  </a:txBody>
                  <a:tcPr/>
                </a:tc>
                <a:tc>
                  <a:txBody>
                    <a:bodyPr/>
                    <a:lstStyle/>
                    <a:p>
                      <a:r>
                        <a:rPr lang="en-US" dirty="0" smtClean="0"/>
                        <a:t>93.6g</a:t>
                      </a:r>
                      <a:endParaRPr lang="en-US" dirty="0"/>
                    </a:p>
                  </a:txBody>
                  <a:tcPr/>
                </a:tc>
                <a:tc>
                  <a:txBody>
                    <a:bodyPr/>
                    <a:lstStyle/>
                    <a:p>
                      <a:r>
                        <a:rPr lang="en-US" dirty="0" smtClean="0"/>
                        <a:t>None!</a:t>
                      </a:r>
                      <a:endParaRPr lang="en-US" dirty="0"/>
                    </a:p>
                  </a:txBody>
                  <a:tcPr/>
                </a:tc>
              </a:tr>
              <a:tr h="370840">
                <a:tc>
                  <a:txBody>
                    <a:bodyPr/>
                    <a:lstStyle/>
                    <a:p>
                      <a:r>
                        <a:rPr lang="en-US" dirty="0" smtClean="0"/>
                        <a:t>Day 2</a:t>
                      </a:r>
                      <a:endParaRPr lang="en-US" dirty="0"/>
                    </a:p>
                  </a:txBody>
                  <a:tcPr/>
                </a:tc>
                <a:tc>
                  <a:txBody>
                    <a:bodyPr/>
                    <a:lstStyle/>
                    <a:p>
                      <a:r>
                        <a:rPr lang="en-US" dirty="0" smtClean="0"/>
                        <a:t>84.2g</a:t>
                      </a:r>
                      <a:endParaRPr lang="en-US" dirty="0"/>
                    </a:p>
                  </a:txBody>
                  <a:tcPr/>
                </a:tc>
                <a:tc>
                  <a:txBody>
                    <a:bodyPr/>
                    <a:lstStyle/>
                    <a:p>
                      <a:r>
                        <a:rPr lang="en-US" dirty="0" smtClean="0"/>
                        <a:t>91.3g</a:t>
                      </a:r>
                      <a:endParaRPr lang="en-US" dirty="0"/>
                    </a:p>
                  </a:txBody>
                  <a:tcPr/>
                </a:tc>
                <a:tc>
                  <a:txBody>
                    <a:bodyPr/>
                    <a:lstStyle/>
                    <a:p>
                      <a:r>
                        <a:rPr lang="en-US" dirty="0" smtClean="0"/>
                        <a:t>7.1g</a:t>
                      </a:r>
                      <a:endParaRPr lang="en-US" dirty="0"/>
                    </a:p>
                  </a:txBody>
                  <a:tcPr/>
                </a:tc>
                <a:tc>
                  <a:txBody>
                    <a:bodyPr/>
                    <a:lstStyle/>
                    <a:p>
                      <a:r>
                        <a:rPr lang="en-US" dirty="0" smtClean="0"/>
                        <a:t>None!</a:t>
                      </a:r>
                      <a:endParaRPr lang="en-US" dirty="0"/>
                    </a:p>
                  </a:txBody>
                  <a:tcPr/>
                </a:tc>
              </a:tr>
              <a:tr h="370840">
                <a:tc>
                  <a:txBody>
                    <a:bodyPr/>
                    <a:lstStyle/>
                    <a:p>
                      <a:r>
                        <a:rPr lang="en-US" dirty="0" smtClean="0"/>
                        <a:t>Day 3</a:t>
                      </a:r>
                      <a:endParaRPr lang="en-US" dirty="0"/>
                    </a:p>
                  </a:txBody>
                  <a:tcPr/>
                </a:tc>
                <a:tc>
                  <a:txBody>
                    <a:bodyPr/>
                    <a:lstStyle/>
                    <a:p>
                      <a:r>
                        <a:rPr lang="en-US" dirty="0" smtClean="0"/>
                        <a:t>73.8g</a:t>
                      </a:r>
                      <a:endParaRPr lang="en-US" dirty="0"/>
                    </a:p>
                  </a:txBody>
                  <a:tcPr/>
                </a:tc>
                <a:tc>
                  <a:txBody>
                    <a:bodyPr/>
                    <a:lstStyle/>
                    <a:p>
                      <a:r>
                        <a:rPr lang="en-US" dirty="0" smtClean="0"/>
                        <a:t>83.5g</a:t>
                      </a:r>
                      <a:endParaRPr lang="en-US" dirty="0"/>
                    </a:p>
                  </a:txBody>
                  <a:tcPr/>
                </a:tc>
                <a:tc>
                  <a:txBody>
                    <a:bodyPr/>
                    <a:lstStyle/>
                    <a:p>
                      <a:r>
                        <a:rPr lang="en-US" dirty="0" smtClean="0"/>
                        <a:t>9.7g</a:t>
                      </a:r>
                      <a:endParaRPr lang="en-US" dirty="0"/>
                    </a:p>
                  </a:txBody>
                  <a:tcPr/>
                </a:tc>
                <a:tc>
                  <a:txBody>
                    <a:bodyPr/>
                    <a:lstStyle/>
                    <a:p>
                      <a:r>
                        <a:rPr lang="en-US" dirty="0" smtClean="0"/>
                        <a:t>None!</a:t>
                      </a:r>
                      <a:endParaRPr lang="en-US" dirty="0"/>
                    </a:p>
                  </a:txBody>
                  <a:tcPr/>
                </a:tc>
              </a:tr>
              <a:tr h="370840">
                <a:tc>
                  <a:txBody>
                    <a:bodyPr/>
                    <a:lstStyle/>
                    <a:p>
                      <a:r>
                        <a:rPr lang="en-US" dirty="0" smtClean="0"/>
                        <a:t>Day 4</a:t>
                      </a:r>
                      <a:endParaRPr lang="en-US" dirty="0"/>
                    </a:p>
                  </a:txBody>
                  <a:tcPr/>
                </a:tc>
                <a:tc>
                  <a:txBody>
                    <a:bodyPr/>
                    <a:lstStyle/>
                    <a:p>
                      <a:r>
                        <a:rPr lang="en-US" dirty="0" smtClean="0"/>
                        <a:t>77.7g</a:t>
                      </a:r>
                      <a:endParaRPr lang="en-US" dirty="0"/>
                    </a:p>
                  </a:txBody>
                  <a:tcPr/>
                </a:tc>
                <a:tc>
                  <a:txBody>
                    <a:bodyPr/>
                    <a:lstStyle/>
                    <a:p>
                      <a:r>
                        <a:rPr lang="en-US" dirty="0" smtClean="0"/>
                        <a:t>86g</a:t>
                      </a:r>
                      <a:endParaRPr lang="en-US" dirty="0"/>
                    </a:p>
                  </a:txBody>
                  <a:tcPr/>
                </a:tc>
                <a:tc>
                  <a:txBody>
                    <a:bodyPr/>
                    <a:lstStyle/>
                    <a:p>
                      <a:r>
                        <a:rPr lang="en-US" dirty="0" smtClean="0"/>
                        <a:t>8.3g</a:t>
                      </a:r>
                      <a:endParaRPr lang="en-US" dirty="0"/>
                    </a:p>
                  </a:txBody>
                  <a:tcPr/>
                </a:tc>
                <a:tc>
                  <a:txBody>
                    <a:bodyPr/>
                    <a:lstStyle/>
                    <a:p>
                      <a:r>
                        <a:rPr lang="en-US" dirty="0" smtClean="0"/>
                        <a:t>None!</a:t>
                      </a:r>
                      <a:endParaRPr lang="en-US" dirty="0"/>
                    </a:p>
                  </a:txBody>
                  <a:tcPr/>
                </a:tc>
              </a:tr>
              <a:tr h="370840">
                <a:tc>
                  <a:txBody>
                    <a:bodyPr/>
                    <a:lstStyle/>
                    <a:p>
                      <a:r>
                        <a:rPr lang="en-US" dirty="0" smtClean="0"/>
                        <a:t>Day 5</a:t>
                      </a:r>
                      <a:endParaRPr lang="en-US" dirty="0"/>
                    </a:p>
                  </a:txBody>
                  <a:tcPr/>
                </a:tc>
                <a:tc>
                  <a:txBody>
                    <a:bodyPr/>
                    <a:lstStyle/>
                    <a:p>
                      <a:r>
                        <a:rPr lang="en-US" dirty="0" smtClean="0"/>
                        <a:t>70.6</a:t>
                      </a:r>
                    </a:p>
                  </a:txBody>
                  <a:tcPr/>
                </a:tc>
                <a:tc>
                  <a:txBody>
                    <a:bodyPr/>
                    <a:lstStyle/>
                    <a:p>
                      <a:r>
                        <a:rPr lang="en-US" dirty="0" smtClean="0"/>
                        <a:t>80.4</a:t>
                      </a:r>
                      <a:endParaRPr lang="en-US" dirty="0"/>
                    </a:p>
                  </a:txBody>
                  <a:tcPr/>
                </a:tc>
                <a:tc>
                  <a:txBody>
                    <a:bodyPr/>
                    <a:lstStyle/>
                    <a:p>
                      <a:r>
                        <a:rPr lang="en-US" dirty="0" smtClean="0"/>
                        <a:t>9.8</a:t>
                      </a:r>
                      <a:endParaRPr lang="en-US" dirty="0"/>
                    </a:p>
                  </a:txBody>
                  <a:tcPr/>
                </a:tc>
                <a:tc>
                  <a:txBody>
                    <a:bodyPr/>
                    <a:lstStyle/>
                    <a:p>
                      <a:r>
                        <a:rPr lang="en-US" dirty="0" smtClean="0"/>
                        <a:t>None!</a:t>
                      </a:r>
                      <a:endParaRPr lang="en-US" dirty="0"/>
                    </a:p>
                  </a:txBody>
                  <a:tcPr/>
                </a:tc>
              </a:tr>
              <a:tr h="370840">
                <a:tc>
                  <a:txBody>
                    <a:bodyPr/>
                    <a:lstStyle/>
                    <a:p>
                      <a:r>
                        <a:rPr lang="en-US" dirty="0" smtClean="0"/>
                        <a:t>Day 6</a:t>
                      </a:r>
                      <a:endParaRPr lang="en-US" dirty="0"/>
                    </a:p>
                  </a:txBody>
                  <a:tcPr/>
                </a:tc>
                <a:tc>
                  <a:txBody>
                    <a:bodyPr/>
                    <a:lstStyle/>
                    <a:p>
                      <a:r>
                        <a:rPr lang="en-US" dirty="0" smtClean="0"/>
                        <a:t>72.0</a:t>
                      </a:r>
                      <a:endParaRPr lang="en-US" dirty="0"/>
                    </a:p>
                  </a:txBody>
                  <a:tcPr/>
                </a:tc>
                <a:tc>
                  <a:txBody>
                    <a:bodyPr/>
                    <a:lstStyle/>
                    <a:p>
                      <a:r>
                        <a:rPr lang="en-US" dirty="0" smtClean="0"/>
                        <a:t>83.1</a:t>
                      </a:r>
                      <a:endParaRPr lang="en-US" dirty="0"/>
                    </a:p>
                  </a:txBody>
                  <a:tcPr/>
                </a:tc>
                <a:tc>
                  <a:txBody>
                    <a:bodyPr/>
                    <a:lstStyle/>
                    <a:p>
                      <a:r>
                        <a:rPr lang="en-US" dirty="0" smtClean="0"/>
                        <a:t>11.1</a:t>
                      </a:r>
                      <a:endParaRPr lang="en-US" dirty="0"/>
                    </a:p>
                  </a:txBody>
                  <a:tcPr/>
                </a:tc>
                <a:tc>
                  <a:txBody>
                    <a:bodyPr/>
                    <a:lstStyle/>
                    <a:p>
                      <a:r>
                        <a:rPr lang="en-US" dirty="0" smtClean="0"/>
                        <a:t>None!</a:t>
                      </a:r>
                      <a:endParaRPr lang="en-US" dirty="0"/>
                    </a:p>
                  </a:txBody>
                  <a:tcPr/>
                </a:tc>
              </a:tr>
            </a:tbl>
          </a:graphicData>
        </a:graphic>
      </p:graphicFrame>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5428"/>
    </mc:Choice>
    <mc:Fallback xmlns="">
      <p:transition spd="slow" advTm="542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4)">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a:bodyPr>
          <a:lstStyle/>
          <a:p>
            <a:r>
              <a:rPr lang="en-US" dirty="0" smtClean="0"/>
              <a:t>This is where you put your analysis.  The results showed that my plan had too much water so there fore my plant DIED!</a:t>
            </a:r>
            <a:endParaRPr lang="en-US" b="1" i="1" u="sng" dirty="0" smtClean="0"/>
          </a:p>
        </p:txBody>
      </p:sp>
      <p:pic>
        <p:nvPicPr>
          <p:cNvPr id="7170" name="Picture 2" descr="C:\Users\HARRIST0531\AppData\Local\Microsoft\Windows\Temporary Internet Files\Content.IE5\FNJ276L2\MC90035900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3505200"/>
            <a:ext cx="3657600" cy="254399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7200" y="1882775"/>
            <a:ext cx="8229600" cy="4572000"/>
          </a:xfrm>
          <a:prstGeom prst="rect">
            <a:avLst/>
          </a:prstGeom>
        </p:spPr>
        <p:txBody>
          <a:bodyPr/>
          <a:lstStyle/>
          <a:p>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3900" advTm="4700">
        <p14:glitter pattern="hexagon"/>
      </p:transition>
    </mc:Choice>
    <mc:Fallback xmlns="">
      <p:transition spd="slow" advTm="47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mph" presetSubtype="0" fill="hold" grpId="0" nodeType="clickEffect">
                                  <p:stCondLst>
                                    <p:cond delay="0"/>
                                  </p:stCondLst>
                                  <p:iterate type="lt">
                                    <p:tmPct val="10000"/>
                                  </p:iterate>
                                  <p:childTnLst>
                                    <p:animMotion origin="layout" path="M 0.0 0.0 L 0.0 -0.07213" pathEditMode="relative" ptsTypes="">
                                      <p:cBhvr>
                                        <p:cTn id="11" dur="250" accel="50000" decel="50000" autoRev="1" fill="hold">
                                          <p:stCondLst>
                                            <p:cond delay="0"/>
                                          </p:stCondLst>
                                        </p:cTn>
                                        <p:tgtEl>
                                          <p:spTgt spid="2"/>
                                        </p:tgtEl>
                                        <p:attrNameLst>
                                          <p:attrName>ppt_x</p:attrName>
                                          <p:attrName>ppt_y</p:attrName>
                                        </p:attrNameLst>
                                      </p:cBhvr>
                                    </p:animMotion>
                                    <p:animRot by="1500000">
                                      <p:cBhvr>
                                        <p:cTn id="12" dur="125" fill="hold">
                                          <p:stCondLst>
                                            <p:cond delay="0"/>
                                          </p:stCondLst>
                                        </p:cTn>
                                        <p:tgtEl>
                                          <p:spTgt spid="2"/>
                                        </p:tgtEl>
                                        <p:attrNameLst>
                                          <p:attrName>r</p:attrName>
                                        </p:attrNameLst>
                                      </p:cBhvr>
                                    </p:animRot>
                                    <p:animRot by="-1500000">
                                      <p:cBhvr>
                                        <p:cTn id="13" dur="125" fill="hold">
                                          <p:stCondLst>
                                            <p:cond delay="125"/>
                                          </p:stCondLst>
                                        </p:cTn>
                                        <p:tgtEl>
                                          <p:spTgt spid="2"/>
                                        </p:tgtEl>
                                        <p:attrNameLst>
                                          <p:attrName>r</p:attrName>
                                        </p:attrNameLst>
                                      </p:cBhvr>
                                    </p:animRot>
                                    <p:animRot by="-1500000">
                                      <p:cBhvr>
                                        <p:cTn id="14" dur="125" fill="hold">
                                          <p:stCondLst>
                                            <p:cond delay="250"/>
                                          </p:stCondLst>
                                        </p:cTn>
                                        <p:tgtEl>
                                          <p:spTgt spid="2"/>
                                        </p:tgtEl>
                                        <p:attrNameLst>
                                          <p:attrName>r</p:attrName>
                                        </p:attrNameLst>
                                      </p:cBhvr>
                                    </p:animRot>
                                    <p:animRot by="1500000">
                                      <p:cBhvr>
                                        <p:cTn id="15"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normAutofit/>
          </a:bodyPr>
          <a:lstStyle/>
          <a:p>
            <a:r>
              <a:rPr lang="en-US" dirty="0" smtClean="0"/>
              <a:t>The results of this lab </a:t>
            </a:r>
            <a:r>
              <a:rPr lang="en-US" b="1" i="1" u="sng" dirty="0" smtClean="0"/>
              <a:t>did</a:t>
            </a:r>
            <a:r>
              <a:rPr lang="en-US" dirty="0" smtClean="0"/>
              <a:t> support the initial hypothesis this was a out come because when I added tap water the plant did not grow so there for my hypothesis was supported</a:t>
            </a:r>
            <a:endParaRPr lang="en-US" b="1" i="1" u="sng"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909">
        <p14:conveyor dir="l"/>
      </p:transition>
    </mc:Choice>
    <mc:Fallback xmlns="">
      <p:transition spd="slow" advTm="890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83394"/>
            <a:ext cx="8229600" cy="2032278"/>
          </a:xfrm>
        </p:spPr>
        <p:txBody>
          <a:bodyPr/>
          <a:lstStyle/>
          <a:p>
            <a:endParaRPr lang="en-US" dirty="0"/>
          </a:p>
        </p:txBody>
      </p:sp>
      <p:pic>
        <p:nvPicPr>
          <p:cNvPr id="5" name="j0214098.wav">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4267200" y="3863975"/>
            <a:ext cx="609600" cy="609600"/>
          </a:xfrm>
        </p:spPr>
      </p:pic>
      <p:pic>
        <p:nvPicPr>
          <p:cNvPr id="1028" name="Picture 4" descr="C:\Users\HARRIST0531\AppData\Local\Microsoft\Windows\Temporary Internet Files\Content.IE5\VEI6NH44\MC90015695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 y="-381000"/>
            <a:ext cx="10800747" cy="7162800"/>
          </a:xfrm>
          <a:prstGeom prst="rect">
            <a:avLst/>
          </a:prstGeom>
          <a:noFill/>
          <a:extLst>
            <a:ext uri="{909E8E84-426E-40DD-AFC4-6F175D3DCCD1}">
              <a14:hiddenFill xmlns:a14="http://schemas.microsoft.com/office/drawing/2010/main">
                <a:solidFill>
                  <a:srgbClr val="FFFFFF"/>
                </a:solidFill>
              </a14:hiddenFill>
            </a:ext>
          </a:extLst>
        </p:spPr>
      </p:pic>
      <p:pic>
        <p:nvPicPr>
          <p:cNvPr id="6" name="j0214098.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77200" y="1066800"/>
            <a:ext cx="609600" cy="609600"/>
          </a:xfrm>
          <a:prstGeom prst="rect">
            <a:avLst/>
          </a:prstGeom>
        </p:spPr>
      </p:pic>
    </p:spTree>
    <p:extLst>
      <p:ext uri="{BB962C8B-B14F-4D97-AF65-F5344CB8AC3E}">
        <p14:creationId xmlns:p14="http://schemas.microsoft.com/office/powerpoint/2010/main" val="1441028625"/>
      </p:ext>
    </p:extLst>
  </p:cSld>
  <p:clrMapOvr>
    <a:masterClrMapping/>
  </p:clrMapOvr>
  <mc:AlternateContent xmlns:mc="http://schemas.openxmlformats.org/markup-compatibility/2006" xmlns:p14="http://schemas.microsoft.com/office/powerpoint/2010/main">
    <mc:Choice Requires="p14">
      <p:transition spd="slow" p14:dur="900" advTm="8956">
        <p14:warp dir="in"/>
      </p:transition>
    </mc:Choice>
    <mc:Fallback xmlns="">
      <p:transition spd="slow" advTm="8956">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4"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744" fill="hold"/>
                                        <p:tgtEl>
                                          <p:spTgt spid="6"/>
                                        </p:tgtEl>
                                      </p:cBhvr>
                                    </p:cmd>
                                  </p:childTnLst>
                                </p:cTn>
                              </p:par>
                            </p:childTnLst>
                          </p:cTn>
                        </p:par>
                      </p:childTnLst>
                    </p:cTn>
                  </p:par>
                </p:childTnLst>
              </p:cTn>
              <p:nextCondLst>
                <p:cond evt="onClick" delay="0">
                  <p:tgtEl>
                    <p:spTgt spid="6"/>
                  </p:tgtEl>
                </p:cond>
              </p:nextCondLst>
            </p:seq>
            <p:audio>
              <p:cMediaNode vol="80000">
                <p:cTn id="13" fill="hold" display="0">
                  <p:stCondLst>
                    <p:cond delay="indefinite"/>
                  </p:stCondLst>
                  <p:endCondLst>
                    <p:cond evt="onStopAudio" delay="0">
                      <p:tgtEl>
                        <p:sldTgt/>
                      </p:tgtEl>
                    </p:cond>
                  </p:endCondLst>
                </p:cTn>
                <p:tgtEl>
                  <p:spTgt spid="6"/>
                </p:tgtEl>
              </p:cMediaNode>
            </p:audio>
          </p:childTnLst>
        </p:cTn>
      </p:par>
    </p:tnLst>
  </p:timing>
  <p:extLst mod="1">
    <p:ext uri="{E180D4A7-C9FB-4DFB-919C-405C955672EB}">
      <p14:showEvtLst xmlns:p14="http://schemas.microsoft.com/office/powerpoint/2010/main">
        <p14:playEvt time="1188" objId="6"/>
        <p14:triggerEvt type="onClick" time="1188" objId="6"/>
        <p14:stopEvt time="6663" objId="6"/>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a:t>
            </a:r>
          </a:p>
          <a:p>
            <a:r>
              <a:rPr lang="en-US" dirty="0" smtClean="0"/>
              <a:t>The control in this experiment was   Tap water  The variable in this experiment was  regular water. </a:t>
            </a:r>
            <a:endParaRPr lang="en-US" dirty="0"/>
          </a:p>
        </p:txBody>
      </p:sp>
      <p:pic>
        <p:nvPicPr>
          <p:cNvPr id="1026" name="Picture 2" descr="C:\Users\HARRIST0531\AppData\Local\Microsoft\Windows\Temporary Internet Files\Content.IE5\FNJ276L2\MP90044239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2600" y="4495800"/>
            <a:ext cx="3352800" cy="222862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advTm="9201">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3">
                                            <p:txEl>
                                              <p:pRg st="0" end="0"/>
                                            </p:txEl>
                                          </p:spTgt>
                                        </p:tgtEl>
                                        <p:attrNameLst>
                                          <p:attrName>ppt_w</p:attrName>
                                        </p:attrNameLst>
                                      </p:cBhvr>
                                      <p:tavLst>
                                        <p:tav tm="0">
                                          <p:val>
                                            <p:strVal val="ppt_w"/>
                                          </p:val>
                                        </p:tav>
                                        <p:tav tm="100000">
                                          <p:val>
                                            <p:fltVal val="0"/>
                                          </p:val>
                                        </p:tav>
                                      </p:tavLst>
                                    </p:anim>
                                    <p:anim calcmode="lin" valueType="num">
                                      <p:cBhvr>
                                        <p:cTn id="7" dur="1000"/>
                                        <p:tgtEl>
                                          <p:spTgt spid="3">
                                            <p:txEl>
                                              <p:pRg st="0" end="0"/>
                                            </p:txEl>
                                          </p:spTgt>
                                        </p:tgtEl>
                                        <p:attrNameLst>
                                          <p:attrName>ppt_h</p:attrName>
                                        </p:attrNameLst>
                                      </p:cBhvr>
                                      <p:tavLst>
                                        <p:tav tm="0">
                                          <p:val>
                                            <p:strVal val="ppt_h"/>
                                          </p:val>
                                        </p:tav>
                                        <p:tav tm="100000">
                                          <p:val>
                                            <p:fltVal val="0"/>
                                          </p:val>
                                        </p:tav>
                                      </p:tavLst>
                                    </p:anim>
                                    <p:anim calcmode="lin" valueType="num">
                                      <p:cBhvr>
                                        <p:cTn id="8"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3">
                                            <p:txEl>
                                              <p:pRg st="0" end="0"/>
                                            </p:txEl>
                                          </p:spTgt>
                                        </p:tgtEl>
                                      </p:cBhvr>
                                    </p:animEffect>
                                    <p:set>
                                      <p:cBhvr>
                                        <p:cTn id="10"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nodeType="clickEffect">
                                  <p:stCondLst>
                                    <p:cond delay="0"/>
                                  </p:stCondLst>
                                  <p:childTnLst>
                                    <p:anim calcmode="lin" valueType="num">
                                      <p:cBhvr>
                                        <p:cTn id="14" dur="1000"/>
                                        <p:tgtEl>
                                          <p:spTgt spid="3">
                                            <p:txEl>
                                              <p:pRg st="1" end="1"/>
                                            </p:txEl>
                                          </p:spTgt>
                                        </p:tgtEl>
                                        <p:attrNameLst>
                                          <p:attrName>ppt_w</p:attrName>
                                        </p:attrNameLst>
                                      </p:cBhvr>
                                      <p:tavLst>
                                        <p:tav tm="0">
                                          <p:val>
                                            <p:strVal val="ppt_w"/>
                                          </p:val>
                                        </p:tav>
                                        <p:tav tm="100000">
                                          <p:val>
                                            <p:fltVal val="0"/>
                                          </p:val>
                                        </p:tav>
                                      </p:tavLst>
                                    </p:anim>
                                    <p:anim calcmode="lin" valueType="num">
                                      <p:cBhvr>
                                        <p:cTn id="15" dur="1000"/>
                                        <p:tgtEl>
                                          <p:spTgt spid="3">
                                            <p:txEl>
                                              <p:pRg st="1" end="1"/>
                                            </p:txEl>
                                          </p:spTgt>
                                        </p:tgtEl>
                                        <p:attrNameLst>
                                          <p:attrName>ppt_h</p:attrName>
                                        </p:attrNameLst>
                                      </p:cBhvr>
                                      <p:tavLst>
                                        <p:tav tm="0">
                                          <p:val>
                                            <p:strVal val="ppt_h"/>
                                          </p:val>
                                        </p:tav>
                                        <p:tav tm="100000">
                                          <p:val>
                                            <p:fltVal val="0"/>
                                          </p:val>
                                        </p:tav>
                                      </p:tavLst>
                                    </p:anim>
                                    <p:anim calcmode="lin" valueType="num">
                                      <p:cBhvr>
                                        <p:cTn id="16" dur="1000"/>
                                        <p:tgtEl>
                                          <p:spTgt spid="3">
                                            <p:txEl>
                                              <p:pRg st="1" end="1"/>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1" end="1"/>
                                            </p:txEl>
                                          </p:spTgt>
                                        </p:tgtEl>
                                      </p:cBhvr>
                                    </p:animEffect>
                                    <p:set>
                                      <p:cBhvr>
                                        <p:cTn id="18"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normAutofit/>
          </a:bodyPr>
          <a:lstStyle/>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4352059"/>
            <a:ext cx="3175000" cy="2381250"/>
          </a:xfrm>
          <a:prstGeom prst="rect">
            <a:avLst/>
          </a:prstGeom>
        </p:spPr>
      </p:pic>
    </p:spTree>
    <p:custDataLst>
      <p:tags r:id="rId1"/>
    </p:custDataLst>
  </p:cSld>
  <p:clrMapOvr>
    <a:masterClrMapping/>
  </p:clrMapOvr>
  <p:transition spd="slow" advTm="7464">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34" presetClass="emph" presetSubtype="0" fill="hold" nodeType="withEffect">
                                  <p:stCondLst>
                                    <p:cond delay="0"/>
                                  </p:stCondLst>
                                  <p:iterate type="lt">
                                    <p:tmPct val="10000"/>
                                  </p:iterate>
                                  <p:childTnLst>
                                    <p:animMotion origin="layout" path="M 0.0 0.0 L 0.0 -0.07213" pathEditMode="relative" ptsTypes="">
                                      <p:cBhvr>
                                        <p:cTn id="9" dur="250" accel="50000" decel="50000" autoRev="1" fill="hold">
                                          <p:stCondLst>
                                            <p:cond delay="0"/>
                                          </p:stCondLst>
                                        </p:cTn>
                                        <p:tgtEl>
                                          <p:spTgt spid="3">
                                            <p:txEl>
                                              <p:pRg st="0" end="0"/>
                                            </p:txEl>
                                          </p:spTgt>
                                        </p:tgtEl>
                                        <p:attrNameLst>
                                          <p:attrName>ppt_x</p:attrName>
                                          <p:attrName>ppt_y</p:attrName>
                                        </p:attrNameLst>
                                      </p:cBhvr>
                                    </p:animMotion>
                                    <p:animRot by="1500000">
                                      <p:cBhvr>
                                        <p:cTn id="10" dur="125" fill="hold">
                                          <p:stCondLst>
                                            <p:cond delay="0"/>
                                          </p:stCondLst>
                                        </p:cTn>
                                        <p:tgtEl>
                                          <p:spTgt spid="3">
                                            <p:txEl>
                                              <p:pRg st="0" end="0"/>
                                            </p:txEl>
                                          </p:spTgt>
                                        </p:tgtEl>
                                        <p:attrNameLst>
                                          <p:attrName>r</p:attrName>
                                        </p:attrNameLst>
                                      </p:cBhvr>
                                    </p:animRot>
                                    <p:animRot by="-1500000">
                                      <p:cBhvr>
                                        <p:cTn id="11" dur="125" fill="hold">
                                          <p:stCondLst>
                                            <p:cond delay="125"/>
                                          </p:stCondLst>
                                        </p:cTn>
                                        <p:tgtEl>
                                          <p:spTgt spid="3">
                                            <p:txEl>
                                              <p:pRg st="0" end="0"/>
                                            </p:txEl>
                                          </p:spTgt>
                                        </p:tgtEl>
                                        <p:attrNameLst>
                                          <p:attrName>r</p:attrName>
                                        </p:attrNameLst>
                                      </p:cBhvr>
                                    </p:animRot>
                                    <p:animRot by="-1500000">
                                      <p:cBhvr>
                                        <p:cTn id="12" dur="125" fill="hold">
                                          <p:stCondLst>
                                            <p:cond delay="250"/>
                                          </p:stCondLst>
                                        </p:cTn>
                                        <p:tgtEl>
                                          <p:spTgt spid="3">
                                            <p:txEl>
                                              <p:pRg st="0" end="0"/>
                                            </p:txEl>
                                          </p:spTgt>
                                        </p:tgtEl>
                                        <p:attrNameLst>
                                          <p:attrName>r</p:attrName>
                                        </p:attrNameLst>
                                      </p:cBhvr>
                                    </p:animRot>
                                    <p:animRot by="1500000">
                                      <p:cBhvr>
                                        <p:cTn id="13" dur="125" fill="hold">
                                          <p:stCondLst>
                                            <p:cond delay="375"/>
                                          </p:stCondLst>
                                        </p:cTn>
                                        <p:tgtEl>
                                          <p:spTgt spid="3">
                                            <p:txEl>
                                              <p:pRg st="0" end="0"/>
                                            </p:txEl>
                                          </p:spTgt>
                                        </p:tgtEl>
                                        <p:attrNameLst>
                                          <p:attrName>r</p:attrName>
                                        </p:attrNameLst>
                                      </p:cBhvr>
                                    </p:animRot>
                                  </p:childTnLst>
                                </p:cTn>
                              </p:par>
                              <p:par>
                                <p:cTn id="14" presetID="34" presetClass="emph" presetSubtype="0" fill="hold" nodeType="withEffect">
                                  <p:stCondLst>
                                    <p:cond delay="0"/>
                                  </p:stCondLst>
                                  <p:iterate type="lt">
                                    <p:tmPct val="10000"/>
                                  </p:iterate>
                                  <p:childTnLst>
                                    <p:animMotion origin="layout" path="M 0.0 0.0 L 0.0 -0.07213" pathEditMode="relative" ptsTypes="">
                                      <p:cBhvr>
                                        <p:cTn id="15" dur="250" accel="50000" decel="50000" autoRev="1" fill="hold">
                                          <p:stCondLst>
                                            <p:cond delay="0"/>
                                          </p:stCondLst>
                                        </p:cTn>
                                        <p:tgtEl>
                                          <p:spTgt spid="3">
                                            <p:txEl>
                                              <p:pRg st="1" end="1"/>
                                            </p:txEl>
                                          </p:spTgt>
                                        </p:tgtEl>
                                        <p:attrNameLst>
                                          <p:attrName>ppt_x</p:attrName>
                                          <p:attrName>ppt_y</p:attrName>
                                        </p:attrNameLst>
                                      </p:cBhvr>
                                    </p:animMotion>
                                    <p:animRot by="1500000">
                                      <p:cBhvr>
                                        <p:cTn id="16" dur="125" fill="hold">
                                          <p:stCondLst>
                                            <p:cond delay="0"/>
                                          </p:stCondLst>
                                        </p:cTn>
                                        <p:tgtEl>
                                          <p:spTgt spid="3">
                                            <p:txEl>
                                              <p:pRg st="1" end="1"/>
                                            </p:txEl>
                                          </p:spTgt>
                                        </p:tgtEl>
                                        <p:attrNameLst>
                                          <p:attrName>r</p:attrName>
                                        </p:attrNameLst>
                                      </p:cBhvr>
                                    </p:animRot>
                                    <p:animRot by="-1500000">
                                      <p:cBhvr>
                                        <p:cTn id="17" dur="125" fill="hold">
                                          <p:stCondLst>
                                            <p:cond delay="125"/>
                                          </p:stCondLst>
                                        </p:cTn>
                                        <p:tgtEl>
                                          <p:spTgt spid="3">
                                            <p:txEl>
                                              <p:pRg st="1" end="1"/>
                                            </p:txEl>
                                          </p:spTgt>
                                        </p:tgtEl>
                                        <p:attrNameLst>
                                          <p:attrName>r</p:attrName>
                                        </p:attrNameLst>
                                      </p:cBhvr>
                                    </p:animRot>
                                    <p:animRot by="-1500000">
                                      <p:cBhvr>
                                        <p:cTn id="18" dur="125" fill="hold">
                                          <p:stCondLst>
                                            <p:cond delay="250"/>
                                          </p:stCondLst>
                                        </p:cTn>
                                        <p:tgtEl>
                                          <p:spTgt spid="3">
                                            <p:txEl>
                                              <p:pRg st="1" end="1"/>
                                            </p:txEl>
                                          </p:spTgt>
                                        </p:tgtEl>
                                        <p:attrNameLst>
                                          <p:attrName>r</p:attrName>
                                        </p:attrNameLst>
                                      </p:cBhvr>
                                    </p:animRot>
                                    <p:animRot by="1500000">
                                      <p:cBhvr>
                                        <p:cTn id="19" dur="125" fill="hold">
                                          <p:stCondLst>
                                            <p:cond delay="375"/>
                                          </p:stCondLst>
                                        </p:cTn>
                                        <p:tgtEl>
                                          <p:spTgt spid="3">
                                            <p:txEl>
                                              <p:pRg st="1" end="1"/>
                                            </p:txEl>
                                          </p:spTgt>
                                        </p:tgtEl>
                                        <p:attrNameLst>
                                          <p:attrName>r</p:attrName>
                                        </p:attrNameLst>
                                      </p:cBhvr>
                                    </p:animRot>
                                  </p:childTnLst>
                                </p:cTn>
                              </p:par>
                              <p:par>
                                <p:cTn id="20" presetID="34" presetClass="emph" presetSubtype="0" fill="hold" nodeType="withEffect">
                                  <p:stCondLst>
                                    <p:cond delay="0"/>
                                  </p:stCondLst>
                                  <p:iterate type="lt">
                                    <p:tmPct val="10000"/>
                                  </p:iterate>
                                  <p:childTnLst>
                                    <p:animMotion origin="layout" path="M 0.0 0.0 L 0.0 -0.07213" pathEditMode="relative" ptsTypes="">
                                      <p:cBhvr>
                                        <p:cTn id="21" dur="250" accel="50000" decel="50000" autoRev="1" fill="hold">
                                          <p:stCondLst>
                                            <p:cond delay="0"/>
                                          </p:stCondLst>
                                        </p:cTn>
                                        <p:tgtEl>
                                          <p:spTgt spid="3">
                                            <p:txEl>
                                              <p:pRg st="2" end="2"/>
                                            </p:txEl>
                                          </p:spTgt>
                                        </p:tgtEl>
                                        <p:attrNameLst>
                                          <p:attrName>ppt_x</p:attrName>
                                          <p:attrName>ppt_y</p:attrName>
                                        </p:attrNameLst>
                                      </p:cBhvr>
                                    </p:animMotion>
                                    <p:animRot by="1500000">
                                      <p:cBhvr>
                                        <p:cTn id="22" dur="125" fill="hold">
                                          <p:stCondLst>
                                            <p:cond delay="0"/>
                                          </p:stCondLst>
                                        </p:cTn>
                                        <p:tgtEl>
                                          <p:spTgt spid="3">
                                            <p:txEl>
                                              <p:pRg st="2" end="2"/>
                                            </p:txEl>
                                          </p:spTgt>
                                        </p:tgtEl>
                                        <p:attrNameLst>
                                          <p:attrName>r</p:attrName>
                                        </p:attrNameLst>
                                      </p:cBhvr>
                                    </p:animRot>
                                    <p:animRot by="-1500000">
                                      <p:cBhvr>
                                        <p:cTn id="23" dur="125" fill="hold">
                                          <p:stCondLst>
                                            <p:cond delay="125"/>
                                          </p:stCondLst>
                                        </p:cTn>
                                        <p:tgtEl>
                                          <p:spTgt spid="3">
                                            <p:txEl>
                                              <p:pRg st="2" end="2"/>
                                            </p:txEl>
                                          </p:spTgt>
                                        </p:tgtEl>
                                        <p:attrNameLst>
                                          <p:attrName>r</p:attrName>
                                        </p:attrNameLst>
                                      </p:cBhvr>
                                    </p:animRot>
                                    <p:animRot by="-1500000">
                                      <p:cBhvr>
                                        <p:cTn id="24" dur="125" fill="hold">
                                          <p:stCondLst>
                                            <p:cond delay="250"/>
                                          </p:stCondLst>
                                        </p:cTn>
                                        <p:tgtEl>
                                          <p:spTgt spid="3">
                                            <p:txEl>
                                              <p:pRg st="2" end="2"/>
                                            </p:txEl>
                                          </p:spTgt>
                                        </p:tgtEl>
                                        <p:attrNameLst>
                                          <p:attrName>r</p:attrName>
                                        </p:attrNameLst>
                                      </p:cBhvr>
                                    </p:animRot>
                                    <p:animRot by="1500000">
                                      <p:cBhvr>
                                        <p:cTn id="25" dur="125" fill="hold">
                                          <p:stCondLst>
                                            <p:cond delay="375"/>
                                          </p:stCondLst>
                                        </p:cTn>
                                        <p:tgtEl>
                                          <p:spTgt spid="3">
                                            <p:txEl>
                                              <p:pRg st="2" end="2"/>
                                            </p:txEl>
                                          </p:spTgt>
                                        </p:tgtEl>
                                        <p:attrNameLst>
                                          <p:attrName>r</p:attrName>
                                        </p:attrNameLst>
                                      </p:cBhvr>
                                    </p:animRot>
                                  </p:childTnLst>
                                </p:cTn>
                              </p:par>
                              <p:par>
                                <p:cTn id="26" presetID="34" presetClass="emph" presetSubtype="0" fill="hold" nodeType="withEffect">
                                  <p:stCondLst>
                                    <p:cond delay="0"/>
                                  </p:stCondLst>
                                  <p:iterate type="lt">
                                    <p:tmPct val="10000"/>
                                  </p:iterate>
                                  <p:childTnLst>
                                    <p:animMotion origin="layout" path="M 0.0 0.0 L 0.0 -0.07213" pathEditMode="relative" ptsTypes="">
                                      <p:cBhvr>
                                        <p:cTn id="27" dur="250" accel="50000" decel="50000" autoRev="1" fill="hold">
                                          <p:stCondLst>
                                            <p:cond delay="0"/>
                                          </p:stCondLst>
                                        </p:cTn>
                                        <p:tgtEl>
                                          <p:spTgt spid="3">
                                            <p:txEl>
                                              <p:pRg st="3" end="3"/>
                                            </p:txEl>
                                          </p:spTgt>
                                        </p:tgtEl>
                                        <p:attrNameLst>
                                          <p:attrName>ppt_x</p:attrName>
                                          <p:attrName>ppt_y</p:attrName>
                                        </p:attrNameLst>
                                      </p:cBhvr>
                                    </p:animMotion>
                                    <p:animRot by="1500000">
                                      <p:cBhvr>
                                        <p:cTn id="28" dur="125" fill="hold">
                                          <p:stCondLst>
                                            <p:cond delay="0"/>
                                          </p:stCondLst>
                                        </p:cTn>
                                        <p:tgtEl>
                                          <p:spTgt spid="3">
                                            <p:txEl>
                                              <p:pRg st="3" end="3"/>
                                            </p:txEl>
                                          </p:spTgt>
                                        </p:tgtEl>
                                        <p:attrNameLst>
                                          <p:attrName>r</p:attrName>
                                        </p:attrNameLst>
                                      </p:cBhvr>
                                    </p:animRot>
                                    <p:animRot by="-1500000">
                                      <p:cBhvr>
                                        <p:cTn id="29" dur="125" fill="hold">
                                          <p:stCondLst>
                                            <p:cond delay="125"/>
                                          </p:stCondLst>
                                        </p:cTn>
                                        <p:tgtEl>
                                          <p:spTgt spid="3">
                                            <p:txEl>
                                              <p:pRg st="3" end="3"/>
                                            </p:txEl>
                                          </p:spTgt>
                                        </p:tgtEl>
                                        <p:attrNameLst>
                                          <p:attrName>r</p:attrName>
                                        </p:attrNameLst>
                                      </p:cBhvr>
                                    </p:animRot>
                                    <p:animRot by="-1500000">
                                      <p:cBhvr>
                                        <p:cTn id="30" dur="125" fill="hold">
                                          <p:stCondLst>
                                            <p:cond delay="250"/>
                                          </p:stCondLst>
                                        </p:cTn>
                                        <p:tgtEl>
                                          <p:spTgt spid="3">
                                            <p:txEl>
                                              <p:pRg st="3" end="3"/>
                                            </p:txEl>
                                          </p:spTgt>
                                        </p:tgtEl>
                                        <p:attrNameLst>
                                          <p:attrName>r</p:attrName>
                                        </p:attrNameLst>
                                      </p:cBhvr>
                                    </p:animRot>
                                    <p:animRot by="1500000">
                                      <p:cBhvr>
                                        <p:cTn id="31" dur="125" fill="hold">
                                          <p:stCondLst>
                                            <p:cond delay="375"/>
                                          </p:stCondLst>
                                        </p:cTn>
                                        <p:tgtEl>
                                          <p:spTgt spid="3">
                                            <p:txEl>
                                              <p:pRg st="3" end="3"/>
                                            </p:txEl>
                                          </p:spTgt>
                                        </p:tgtEl>
                                        <p:attrNameLst>
                                          <p:attrName>r</p:attrName>
                                        </p:attrNameLst>
                                      </p:cBhvr>
                                    </p:animRot>
                                  </p:childTnLst>
                                </p:cTn>
                              </p:par>
                              <p:par>
                                <p:cTn id="32" presetID="34" presetClass="emph" presetSubtype="0" fill="hold" nodeType="withEffect">
                                  <p:stCondLst>
                                    <p:cond delay="0"/>
                                  </p:stCondLst>
                                  <p:iterate type="lt">
                                    <p:tmPct val="10000"/>
                                  </p:iterate>
                                  <p:childTnLst>
                                    <p:animMotion origin="layout" path="M 0.0 0.0 L 0.0 -0.07213" pathEditMode="relative" ptsTypes="">
                                      <p:cBhvr>
                                        <p:cTn id="33" dur="250" accel="50000" decel="50000" autoRev="1" fill="hold">
                                          <p:stCondLst>
                                            <p:cond delay="0"/>
                                          </p:stCondLst>
                                        </p:cTn>
                                        <p:tgtEl>
                                          <p:spTgt spid="3">
                                            <p:txEl>
                                              <p:pRg st="4" end="4"/>
                                            </p:txEl>
                                          </p:spTgt>
                                        </p:tgtEl>
                                        <p:attrNameLst>
                                          <p:attrName>ppt_x</p:attrName>
                                          <p:attrName>ppt_y</p:attrName>
                                        </p:attrNameLst>
                                      </p:cBhvr>
                                    </p:animMotion>
                                    <p:animRot by="1500000">
                                      <p:cBhvr>
                                        <p:cTn id="34" dur="125" fill="hold">
                                          <p:stCondLst>
                                            <p:cond delay="0"/>
                                          </p:stCondLst>
                                        </p:cTn>
                                        <p:tgtEl>
                                          <p:spTgt spid="3">
                                            <p:txEl>
                                              <p:pRg st="4" end="4"/>
                                            </p:txEl>
                                          </p:spTgt>
                                        </p:tgtEl>
                                        <p:attrNameLst>
                                          <p:attrName>r</p:attrName>
                                        </p:attrNameLst>
                                      </p:cBhvr>
                                    </p:animRot>
                                    <p:animRot by="-1500000">
                                      <p:cBhvr>
                                        <p:cTn id="35" dur="125" fill="hold">
                                          <p:stCondLst>
                                            <p:cond delay="125"/>
                                          </p:stCondLst>
                                        </p:cTn>
                                        <p:tgtEl>
                                          <p:spTgt spid="3">
                                            <p:txEl>
                                              <p:pRg st="4" end="4"/>
                                            </p:txEl>
                                          </p:spTgt>
                                        </p:tgtEl>
                                        <p:attrNameLst>
                                          <p:attrName>r</p:attrName>
                                        </p:attrNameLst>
                                      </p:cBhvr>
                                    </p:animRot>
                                    <p:animRot by="-1500000">
                                      <p:cBhvr>
                                        <p:cTn id="36" dur="125" fill="hold">
                                          <p:stCondLst>
                                            <p:cond delay="250"/>
                                          </p:stCondLst>
                                        </p:cTn>
                                        <p:tgtEl>
                                          <p:spTgt spid="3">
                                            <p:txEl>
                                              <p:pRg st="4" end="4"/>
                                            </p:txEl>
                                          </p:spTgt>
                                        </p:tgtEl>
                                        <p:attrNameLst>
                                          <p:attrName>r</p:attrName>
                                        </p:attrNameLst>
                                      </p:cBhvr>
                                    </p:animRot>
                                    <p:animRot by="1500000">
                                      <p:cBhvr>
                                        <p:cTn id="37" dur="125" fill="hold">
                                          <p:stCondLst>
                                            <p:cond delay="375"/>
                                          </p:stCondLst>
                                        </p:cTn>
                                        <p:tgtEl>
                                          <p:spTgt spid="3">
                                            <p:txEl>
                                              <p:pRg st="4" end="4"/>
                                            </p:txEl>
                                          </p:spTgt>
                                        </p:tgtEl>
                                        <p:attrNameLst>
                                          <p:attrName>r</p:attrName>
                                        </p:attrNameLst>
                                      </p:cBhvr>
                                    </p:animRot>
                                  </p:childTnLst>
                                </p:cTn>
                              </p:par>
                              <p:par>
                                <p:cTn id="38" presetID="34" presetClass="emph" presetSubtype="0" fill="hold" nodeType="withEffect">
                                  <p:stCondLst>
                                    <p:cond delay="0"/>
                                  </p:stCondLst>
                                  <p:iterate type="lt">
                                    <p:tmPct val="10000"/>
                                  </p:iterate>
                                  <p:childTnLst>
                                    <p:animMotion origin="layout" path="M 0.0 0.0 L 0.0 -0.07213" pathEditMode="relative" ptsTypes="">
                                      <p:cBhvr>
                                        <p:cTn id="39" dur="250" accel="50000" decel="50000" autoRev="1" fill="hold">
                                          <p:stCondLst>
                                            <p:cond delay="0"/>
                                          </p:stCondLst>
                                        </p:cTn>
                                        <p:tgtEl>
                                          <p:spTgt spid="3">
                                            <p:txEl>
                                              <p:pRg st="5" end="5"/>
                                            </p:txEl>
                                          </p:spTgt>
                                        </p:tgtEl>
                                        <p:attrNameLst>
                                          <p:attrName>ppt_x</p:attrName>
                                          <p:attrName>ppt_y</p:attrName>
                                        </p:attrNameLst>
                                      </p:cBhvr>
                                    </p:animMotion>
                                    <p:animRot by="1500000">
                                      <p:cBhvr>
                                        <p:cTn id="40" dur="125" fill="hold">
                                          <p:stCondLst>
                                            <p:cond delay="0"/>
                                          </p:stCondLst>
                                        </p:cTn>
                                        <p:tgtEl>
                                          <p:spTgt spid="3">
                                            <p:txEl>
                                              <p:pRg st="5" end="5"/>
                                            </p:txEl>
                                          </p:spTgt>
                                        </p:tgtEl>
                                        <p:attrNameLst>
                                          <p:attrName>r</p:attrName>
                                        </p:attrNameLst>
                                      </p:cBhvr>
                                    </p:animRot>
                                    <p:animRot by="-1500000">
                                      <p:cBhvr>
                                        <p:cTn id="41" dur="125" fill="hold">
                                          <p:stCondLst>
                                            <p:cond delay="125"/>
                                          </p:stCondLst>
                                        </p:cTn>
                                        <p:tgtEl>
                                          <p:spTgt spid="3">
                                            <p:txEl>
                                              <p:pRg st="5" end="5"/>
                                            </p:txEl>
                                          </p:spTgt>
                                        </p:tgtEl>
                                        <p:attrNameLst>
                                          <p:attrName>r</p:attrName>
                                        </p:attrNameLst>
                                      </p:cBhvr>
                                    </p:animRot>
                                    <p:animRot by="-1500000">
                                      <p:cBhvr>
                                        <p:cTn id="42" dur="125" fill="hold">
                                          <p:stCondLst>
                                            <p:cond delay="250"/>
                                          </p:stCondLst>
                                        </p:cTn>
                                        <p:tgtEl>
                                          <p:spTgt spid="3">
                                            <p:txEl>
                                              <p:pRg st="5" end="5"/>
                                            </p:txEl>
                                          </p:spTgt>
                                        </p:tgtEl>
                                        <p:attrNameLst>
                                          <p:attrName>r</p:attrName>
                                        </p:attrNameLst>
                                      </p:cBhvr>
                                    </p:animRot>
                                    <p:animRot by="1500000">
                                      <p:cBhvr>
                                        <p:cTn id="43" dur="125" fill="hold">
                                          <p:stCondLst>
                                            <p:cond delay="375"/>
                                          </p:stCondLst>
                                        </p:cTn>
                                        <p:tgtEl>
                                          <p:spTgt spid="3">
                                            <p:txEl>
                                              <p:pRg st="5" end="5"/>
                                            </p:txEl>
                                          </p:spTgt>
                                        </p:tgtEl>
                                        <p:attrNameLst>
                                          <p:attrName>r</p:attrName>
                                        </p:attrNameLst>
                                      </p:cBhvr>
                                    </p:animRot>
                                  </p:childTnLst>
                                </p:cTn>
                              </p:par>
                              <p:par>
                                <p:cTn id="44" presetID="34" presetClass="emph" presetSubtype="0" fill="hold" nodeType="withEffect">
                                  <p:stCondLst>
                                    <p:cond delay="0"/>
                                  </p:stCondLst>
                                  <p:iterate type="lt">
                                    <p:tmPct val="10000"/>
                                  </p:iterate>
                                  <p:childTnLst>
                                    <p:animMotion origin="layout" path="M 0.0 0.0 L 0.0 -0.07213" pathEditMode="relative" ptsTypes="">
                                      <p:cBhvr>
                                        <p:cTn id="45" dur="250" accel="50000" decel="50000" autoRev="1" fill="hold">
                                          <p:stCondLst>
                                            <p:cond delay="0"/>
                                          </p:stCondLst>
                                        </p:cTn>
                                        <p:tgtEl>
                                          <p:spTgt spid="3">
                                            <p:txEl>
                                              <p:pRg st="6" end="6"/>
                                            </p:txEl>
                                          </p:spTgt>
                                        </p:tgtEl>
                                        <p:attrNameLst>
                                          <p:attrName>ppt_x</p:attrName>
                                          <p:attrName>ppt_y</p:attrName>
                                        </p:attrNameLst>
                                      </p:cBhvr>
                                    </p:animMotion>
                                    <p:animRot by="1500000">
                                      <p:cBhvr>
                                        <p:cTn id="46" dur="125" fill="hold">
                                          <p:stCondLst>
                                            <p:cond delay="0"/>
                                          </p:stCondLst>
                                        </p:cTn>
                                        <p:tgtEl>
                                          <p:spTgt spid="3">
                                            <p:txEl>
                                              <p:pRg st="6" end="6"/>
                                            </p:txEl>
                                          </p:spTgt>
                                        </p:tgtEl>
                                        <p:attrNameLst>
                                          <p:attrName>r</p:attrName>
                                        </p:attrNameLst>
                                      </p:cBhvr>
                                    </p:animRot>
                                    <p:animRot by="-1500000">
                                      <p:cBhvr>
                                        <p:cTn id="47" dur="125" fill="hold">
                                          <p:stCondLst>
                                            <p:cond delay="125"/>
                                          </p:stCondLst>
                                        </p:cTn>
                                        <p:tgtEl>
                                          <p:spTgt spid="3">
                                            <p:txEl>
                                              <p:pRg st="6" end="6"/>
                                            </p:txEl>
                                          </p:spTgt>
                                        </p:tgtEl>
                                        <p:attrNameLst>
                                          <p:attrName>r</p:attrName>
                                        </p:attrNameLst>
                                      </p:cBhvr>
                                    </p:animRot>
                                    <p:animRot by="-1500000">
                                      <p:cBhvr>
                                        <p:cTn id="48" dur="125" fill="hold">
                                          <p:stCondLst>
                                            <p:cond delay="250"/>
                                          </p:stCondLst>
                                        </p:cTn>
                                        <p:tgtEl>
                                          <p:spTgt spid="3">
                                            <p:txEl>
                                              <p:pRg st="6" end="6"/>
                                            </p:txEl>
                                          </p:spTgt>
                                        </p:tgtEl>
                                        <p:attrNameLst>
                                          <p:attrName>r</p:attrName>
                                        </p:attrNameLst>
                                      </p:cBhvr>
                                    </p:animRot>
                                    <p:animRot by="1500000">
                                      <p:cBhvr>
                                        <p:cTn id="49" dur="125" fill="hold">
                                          <p:stCondLst>
                                            <p:cond delay="375"/>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70000" lnSpcReduction="2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advTm="5476">
        <p14:flythrough/>
      </p:transition>
    </mc:Choice>
    <mc:Fallback xmlns="">
      <p:transition spd="slow" advTm="547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2000"/>
                                        <p:tgtEl>
                                          <p:spTgt spid="3">
                                            <p:txEl>
                                              <p:pRg st="0" end="0"/>
                                            </p:txEl>
                                          </p:spTgt>
                                        </p:tgtEl>
                                      </p:cBhvr>
                                    </p:animEffect>
                                  </p:childTnLst>
                                </p:cTn>
                              </p:par>
                              <p:par>
                                <p:cTn id="8" presetID="21"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8)">
                                      <p:cBhvr>
                                        <p:cTn id="10" dur="2000"/>
                                        <p:tgtEl>
                                          <p:spTgt spid="3">
                                            <p:txEl>
                                              <p:pRg st="1" end="1"/>
                                            </p:txEl>
                                          </p:spTgt>
                                        </p:tgtEl>
                                      </p:cBhvr>
                                    </p:animEffect>
                                  </p:childTnLst>
                                </p:cTn>
                              </p:par>
                              <p:par>
                                <p:cTn id="11" presetID="21" presetClass="entr" presetSubtype="8"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8)">
                                      <p:cBhvr>
                                        <p:cTn id="13" dur="2000"/>
                                        <p:tgtEl>
                                          <p:spTgt spid="3">
                                            <p:txEl>
                                              <p:pRg st="2" end="2"/>
                                            </p:txEl>
                                          </p:spTgt>
                                        </p:tgtEl>
                                      </p:cBhvr>
                                    </p:animEffect>
                                  </p:childTnLst>
                                </p:cTn>
                              </p:par>
                              <p:par>
                                <p:cTn id="14" presetID="21" presetClass="entr" presetSubtype="8"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8)">
                                      <p:cBhvr>
                                        <p:cTn id="16" dur="2000"/>
                                        <p:tgtEl>
                                          <p:spTgt spid="3">
                                            <p:txEl>
                                              <p:pRg st="3" end="3"/>
                                            </p:txEl>
                                          </p:spTgt>
                                        </p:tgtEl>
                                      </p:cBhvr>
                                    </p:animEffect>
                                  </p:childTnLst>
                                </p:cTn>
                              </p:par>
                              <p:par>
                                <p:cTn id="17" presetID="21" presetClass="entr" presetSubtype="8"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heel(8)">
                                      <p:cBhvr>
                                        <p:cTn id="19" dur="2000"/>
                                        <p:tgtEl>
                                          <p:spTgt spid="3">
                                            <p:txEl>
                                              <p:pRg st="4" end="4"/>
                                            </p:txEl>
                                          </p:spTgt>
                                        </p:tgtEl>
                                      </p:cBhvr>
                                    </p:animEffect>
                                  </p:childTnLst>
                                </p:cTn>
                              </p:par>
                              <p:par>
                                <p:cTn id="20" presetID="21" presetClass="entr" presetSubtype="8"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heel(8)">
                                      <p:cBhvr>
                                        <p:cTn id="22" dur="2000"/>
                                        <p:tgtEl>
                                          <p:spTgt spid="3">
                                            <p:txEl>
                                              <p:pRg st="5" end="5"/>
                                            </p:txEl>
                                          </p:spTgt>
                                        </p:tgtEl>
                                      </p:cBhvr>
                                    </p:animEffect>
                                  </p:childTnLst>
                                </p:cTn>
                              </p:par>
                              <p:par>
                                <p:cTn id="23" presetID="21" presetClass="entr" presetSubtype="8"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heel(8)">
                                      <p:cBhvr>
                                        <p:cTn id="25" dur="2000"/>
                                        <p:tgtEl>
                                          <p:spTgt spid="3">
                                            <p:txEl>
                                              <p:pRg st="6" end="6"/>
                                            </p:txEl>
                                          </p:spTgt>
                                        </p:tgtEl>
                                      </p:cBhvr>
                                    </p:animEffect>
                                  </p:childTnLst>
                                </p:cTn>
                              </p:par>
                              <p:par>
                                <p:cTn id="26" presetID="21" presetClass="entr" presetSubtype="8"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heel(8)">
                                      <p:cBhvr>
                                        <p:cTn id="28" dur="2000"/>
                                        <p:tgtEl>
                                          <p:spTgt spid="3">
                                            <p:txEl>
                                              <p:pRg st="7" end="7"/>
                                            </p:txEl>
                                          </p:spTgt>
                                        </p:tgtEl>
                                      </p:cBhvr>
                                    </p:animEffect>
                                  </p:childTnLst>
                                </p:cTn>
                              </p:par>
                              <p:par>
                                <p:cTn id="29" presetID="21" presetClass="entr" presetSubtype="8"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heel(8)">
                                      <p:cBhvr>
                                        <p:cTn id="31"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pic>
        <p:nvPicPr>
          <p:cNvPr id="2057" name="Picture 9" descr="C:\Users\HARRIST0531\AppData\Local\Microsoft\Windows\Temporary Internet Files\Content.IE5\FNJ276L2\MC900441498[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0"/>
            <a:ext cx="3657143" cy="365714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3900" advTm="4176">
        <p14:glitter pattern="hexagon"/>
      </p:transition>
    </mc:Choice>
    <mc:Fallback xmlns="">
      <p:transition spd="slow" advTm="417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anim calcmode="lin" valueType="num">
                                      <p:cBhvr>
                                        <p:cTn id="1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1" end="1"/>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anim calcmode="lin" valueType="num">
                                      <p:cBhvr>
                                        <p:cTn id="1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2" end="2"/>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anim calcmode="lin" valueType="num">
                                      <p:cBhvr>
                                        <p:cTn id="23"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3" end="3"/>
                                            </p:txEl>
                                          </p:spTgt>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anim calcmode="lin" valueType="num">
                                      <p:cBhvr>
                                        <p:cTn id="28"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9" dur="2000" fill="hold"/>
                                        <p:tgtEl>
                                          <p:spTgt spid="3">
                                            <p:txEl>
                                              <p:pRg st="4" end="4"/>
                                            </p:txEl>
                                          </p:spTgt>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anim calcmode="lin" valueType="num">
                                      <p:cBhvr>
                                        <p:cTn id="33"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4" dur="2000" fill="hold"/>
                                        <p:tgtEl>
                                          <p:spTgt spid="3">
                                            <p:txEl>
                                              <p:pRg st="5" end="5"/>
                                            </p:txEl>
                                          </p:spTgt>
                                        </p:tgtEl>
                                        <p:attrNameLst>
                                          <p:attrName>ppt_h</p:attrName>
                                        </p:attrNameLst>
                                      </p:cBhvr>
                                      <p:tavLst>
                                        <p:tav tm="0">
                                          <p:val>
                                            <p:strVal val="#ppt_h"/>
                                          </p:val>
                                        </p:tav>
                                        <p:tav tm="100000">
                                          <p:val>
                                            <p:strVal val="#ppt_h"/>
                                          </p:val>
                                        </p:tav>
                                      </p:tavLst>
                                    </p:anim>
                                  </p:childTnLst>
                                </p:cTn>
                              </p:par>
                              <p:par>
                                <p:cTn id="35" presetID="45"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anim calcmode="lin" valueType="num">
                                      <p:cBhvr>
                                        <p:cTn id="38"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39"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normAutofit/>
          </a:bodyPr>
          <a:lstStyle/>
          <a:p>
            <a:endParaRPr lang="en-US" dirty="0" smtClean="0"/>
          </a:p>
          <a:p>
            <a:pPr marL="64008" indent="0">
              <a:buNone/>
            </a:pPr>
            <a:endParaRPr lang="en-US" dirty="0" smtClean="0"/>
          </a:p>
          <a:p>
            <a:endParaRPr lang="en-US" dirty="0" smtClean="0"/>
          </a:p>
          <a:p>
            <a:endParaRPr lang="en-US" dirty="0"/>
          </a:p>
          <a:p>
            <a:endParaRPr lang="en-US" dirty="0" smtClean="0"/>
          </a:p>
          <a:p>
            <a:r>
              <a:rPr lang="en-US" dirty="0" smtClean="0"/>
              <a:t>My question: </a:t>
            </a:r>
            <a:r>
              <a:rPr lang="en-US" dirty="0"/>
              <a:t> </a:t>
            </a:r>
            <a:r>
              <a:rPr lang="en-US" dirty="0" smtClean="0"/>
              <a:t>Will my plant grow using tap water?</a:t>
            </a:r>
            <a:br>
              <a:rPr lang="en-US" dirty="0" smtClean="0"/>
            </a:br>
            <a:endParaRPr lang="en-US" dirty="0"/>
          </a:p>
        </p:txBody>
      </p:sp>
      <p:pic>
        <p:nvPicPr>
          <p:cNvPr id="3074" name="Picture 2" descr="C:\Users\HARRIST0531\AppData\Local\Microsoft\Windows\Temporary Internet Files\Content.IE5\TFYPO0OU\MC900433797[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447800"/>
            <a:ext cx="3158693" cy="31586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1" presetClass="entr" presetSubtype="3"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wheel(3)">
                                      <p:cBhvr>
                                        <p:cTn id="10"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I thought it was going to grow </a:t>
            </a:r>
            <a:r>
              <a:rPr lang="en-US" dirty="0" smtClean="0">
                <a:sym typeface="Wingdings" pitchFamily="2" charset="2"/>
              </a:rPr>
              <a:t></a:t>
            </a:r>
            <a:endParaRPr lang="en-US" dirty="0"/>
          </a:p>
        </p:txBody>
      </p:sp>
      <p:pic>
        <p:nvPicPr>
          <p:cNvPr id="4098" name="Picture 2" descr="C:\Users\HARRIST0531\AppData\Local\Microsoft\Windows\Temporary Internet Files\Content.IE5\FNJ276L2\MP900091159[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968" y="2971800"/>
            <a:ext cx="2456688" cy="36576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7769">
        <p14:ferris dir="r"/>
      </p:transition>
    </mc:Choice>
    <mc:Fallback xmlns="">
      <p:transition spd="slow" advTm="776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1" presetClass="entr" presetSubtype="2"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2)">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smtClean="0"/>
              <a:t>the variable </a:t>
            </a:r>
            <a:r>
              <a:rPr lang="en-US" dirty="0"/>
              <a:t>was the vinegar </a:t>
            </a:r>
            <a:r>
              <a:rPr lang="en-US" dirty="0">
                <a:sym typeface="Wingdings" pitchFamily="2" charset="2"/>
              </a:rPr>
              <a:t></a:t>
            </a:r>
            <a:r>
              <a:rPr lang="en-US" dirty="0" smtClean="0"/>
              <a:t> control is tap water</a:t>
            </a:r>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11165">
        <p14:doors dir="vert"/>
      </p:transition>
    </mc:Choice>
    <mc:Fallback xmlns="">
      <p:transition spd="slow" advTm="1116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tap water to my sunflower seed, then it  didn’t  grow   because  we put to much water in it </a:t>
            </a:r>
            <a:r>
              <a:rPr lang="en-US" dirty="0" smtClean="0">
                <a:sym typeface="Wingdings" pitchFamily="2" charset="2"/>
              </a:rPr>
              <a:t></a:t>
            </a:r>
            <a:endParaRPr lang="en-US" dirty="0"/>
          </a:p>
        </p:txBody>
      </p:sp>
      <p:pic>
        <p:nvPicPr>
          <p:cNvPr id="5122" name="Picture 2" descr="C:\Users\HARRIST0531\AppData\Local\Microsoft\Windows\Temporary Internet Files\Content.IE5\TFYPO0OU\MC900433818[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0576" y="3124200"/>
            <a:ext cx="3151188" cy="315118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0143"/>
    </mc:Choice>
    <mc:Fallback xmlns="">
      <p:transition spd="slow" advTm="101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4" presetClass="emph" presetSubtype="0" fill="hold" nodeType="click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3">
                                            <p:txEl>
                                              <p:pRg st="0" end="0"/>
                                            </p:txEl>
                                          </p:spTgt>
                                        </p:tgtEl>
                                        <p:attrNameLst>
                                          <p:attrName>ppt_x</p:attrName>
                                          <p:attrName>ppt_y</p:attrName>
                                        </p:attrNameLst>
                                      </p:cBhvr>
                                    </p:animMotion>
                                    <p:animRot by="1500000">
                                      <p:cBhvr>
                                        <p:cTn id="11" dur="125" fill="hold">
                                          <p:stCondLst>
                                            <p:cond delay="0"/>
                                          </p:stCondLst>
                                        </p:cTn>
                                        <p:tgtEl>
                                          <p:spTgt spid="3">
                                            <p:txEl>
                                              <p:pRg st="0" end="0"/>
                                            </p:txEl>
                                          </p:spTgt>
                                        </p:tgtEl>
                                        <p:attrNameLst>
                                          <p:attrName>r</p:attrName>
                                        </p:attrNameLst>
                                      </p:cBhvr>
                                    </p:animRot>
                                    <p:animRot by="-1500000">
                                      <p:cBhvr>
                                        <p:cTn id="12" dur="125" fill="hold">
                                          <p:stCondLst>
                                            <p:cond delay="125"/>
                                          </p:stCondLst>
                                        </p:cTn>
                                        <p:tgtEl>
                                          <p:spTgt spid="3">
                                            <p:txEl>
                                              <p:pRg st="0" end="0"/>
                                            </p:txEl>
                                          </p:spTgt>
                                        </p:tgtEl>
                                        <p:attrNameLst>
                                          <p:attrName>r</p:attrName>
                                        </p:attrNameLst>
                                      </p:cBhvr>
                                    </p:animRot>
                                    <p:animRot by="-1500000">
                                      <p:cBhvr>
                                        <p:cTn id="13" dur="125" fill="hold">
                                          <p:stCondLst>
                                            <p:cond delay="250"/>
                                          </p:stCondLst>
                                        </p:cTn>
                                        <p:tgtEl>
                                          <p:spTgt spid="3">
                                            <p:txEl>
                                              <p:pRg st="0" end="0"/>
                                            </p:txEl>
                                          </p:spTgt>
                                        </p:tgtEl>
                                        <p:attrNameLst>
                                          <p:attrName>r</p:attrName>
                                        </p:attrNameLst>
                                      </p:cBhvr>
                                    </p:animRot>
                                    <p:animRot by="1500000">
                                      <p:cBhvr>
                                        <p:cTn id="14" dur="125" fill="hold">
                                          <p:stCondLst>
                                            <p:cond delay="375"/>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0"/>
</p:tagLst>
</file>

<file path=ppt/tags/tag10.xml><?xml version="1.0" encoding="utf-8"?>
<p:tagLst xmlns:a="http://schemas.openxmlformats.org/drawingml/2006/main" xmlns:r="http://schemas.openxmlformats.org/officeDocument/2006/relationships" xmlns:p="http://schemas.openxmlformats.org/presentationml/2006/main">
  <p:tag name="TIMING" val="|0.1|2.3"/>
</p:tagLst>
</file>

<file path=ppt/tags/tag11.xml><?xml version="1.0" encoding="utf-8"?>
<p:tagLst xmlns:a="http://schemas.openxmlformats.org/drawingml/2006/main" xmlns:r="http://schemas.openxmlformats.org/officeDocument/2006/relationships" xmlns:p="http://schemas.openxmlformats.org/presentationml/2006/main">
  <p:tag name="TIMING" val="|1"/>
</p:tagLst>
</file>

<file path=ppt/tags/tag2.xml><?xml version="1.0" encoding="utf-8"?>
<p:tagLst xmlns:a="http://schemas.openxmlformats.org/drawingml/2006/main" xmlns:r="http://schemas.openxmlformats.org/officeDocument/2006/relationships" xmlns:p="http://schemas.openxmlformats.org/presentationml/2006/main">
  <p:tag name="TIMING" val="|2.9|3.4"/>
</p:tagLst>
</file>

<file path=ppt/tags/tag3.xml><?xml version="1.0" encoding="utf-8"?>
<p:tagLst xmlns:a="http://schemas.openxmlformats.org/drawingml/2006/main" xmlns:r="http://schemas.openxmlformats.org/officeDocument/2006/relationships" xmlns:p="http://schemas.openxmlformats.org/presentationml/2006/main">
  <p:tag name="TIMING" val="|1.7|2.9"/>
</p:tagLst>
</file>

<file path=ppt/tags/tag4.xml><?xml version="1.0" encoding="utf-8"?>
<p:tagLst xmlns:a="http://schemas.openxmlformats.org/drawingml/2006/main" xmlns:r="http://schemas.openxmlformats.org/officeDocument/2006/relationships" xmlns:p="http://schemas.openxmlformats.org/presentationml/2006/main">
  <p:tag name="TIMING" val="|1.8"/>
</p:tagLst>
</file>

<file path=ppt/tags/tag5.xml><?xml version="1.0" encoding="utf-8"?>
<p:tagLst xmlns:a="http://schemas.openxmlformats.org/drawingml/2006/main" xmlns:r="http://schemas.openxmlformats.org/officeDocument/2006/relationships" xmlns:p="http://schemas.openxmlformats.org/presentationml/2006/main">
  <p:tag name="TIMING" val="|0.8"/>
</p:tagLst>
</file>

<file path=ppt/tags/tag6.xml><?xml version="1.0" encoding="utf-8"?>
<p:tagLst xmlns:a="http://schemas.openxmlformats.org/drawingml/2006/main" xmlns:r="http://schemas.openxmlformats.org/officeDocument/2006/relationships" xmlns:p="http://schemas.openxmlformats.org/presentationml/2006/main">
  <p:tag name="TIMING" val="|1.4|1.8"/>
</p:tagLst>
</file>

<file path=ppt/tags/tag7.xml><?xml version="1.0" encoding="utf-8"?>
<p:tagLst xmlns:a="http://schemas.openxmlformats.org/drawingml/2006/main" xmlns:r="http://schemas.openxmlformats.org/officeDocument/2006/relationships" xmlns:p="http://schemas.openxmlformats.org/presentationml/2006/main">
  <p:tag name="TIMING" val="|2.7|4"/>
</p:tagLst>
</file>

<file path=ppt/tags/tag8.xml><?xml version="1.0" encoding="utf-8"?>
<p:tagLst xmlns:a="http://schemas.openxmlformats.org/drawingml/2006/main" xmlns:r="http://schemas.openxmlformats.org/officeDocument/2006/relationships" xmlns:p="http://schemas.openxmlformats.org/presentationml/2006/main">
  <p:tag name="TIMING" val="|3.4|2.5"/>
</p:tagLst>
</file>

<file path=ppt/tags/tag9.xml><?xml version="1.0" encoding="utf-8"?>
<p:tagLst xmlns:a="http://schemas.openxmlformats.org/drawingml/2006/main" xmlns:r="http://schemas.openxmlformats.org/officeDocument/2006/relationships" xmlns:p="http://schemas.openxmlformats.org/presentationml/2006/main">
  <p:tag name="TIMING" val="|0.7|1.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2869</TotalTime>
  <Words>448</Words>
  <Application>Microsoft Office PowerPoint</Application>
  <PresentationFormat>On-screen Show (4:3)</PresentationFormat>
  <Paragraphs>97</Paragraphs>
  <Slides>13</Slides>
  <Notes>12</Notes>
  <HiddenSlides>1</HiddenSlides>
  <MMClips>2</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Verve</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HARRIST0531</cp:lastModifiedBy>
  <cp:revision>284</cp:revision>
  <dcterms:created xsi:type="dcterms:W3CDTF">2012-04-19T20:11:49Z</dcterms:created>
  <dcterms:modified xsi:type="dcterms:W3CDTF">2012-06-04T14:03:50Z</dcterms:modified>
</cp:coreProperties>
</file>